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2186" autoAdjust="0"/>
  </p:normalViewPr>
  <p:slideViewPr>
    <p:cSldViewPr>
      <p:cViewPr varScale="1">
        <p:scale>
          <a:sx n="70" d="100"/>
          <a:sy n="70" d="100"/>
        </p:scale>
        <p:origin x="13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EEFF1-6AB8-42D4-A361-6C0F5032424A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2C5CD-B1B9-479D-BE14-8D95F153A6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35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620688"/>
            <a:ext cx="7826633" cy="547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образовательной области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 с воспитанниками средней группы № 3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4 до 5 лет</a:t>
            </a:r>
          </a:p>
          <a:p>
            <a:pPr algn="ctr"/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1710319543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0512"/>
            <a:ext cx="2088232" cy="3065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Овал 2"/>
          <p:cNvSpPr/>
          <p:nvPr/>
        </p:nvSpPr>
        <p:spPr>
          <a:xfrm>
            <a:off x="2746517" y="1628800"/>
            <a:ext cx="4993835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Упражнение с гантелями на гимнастической скамейке</a:t>
            </a:r>
            <a:endParaRPr lang="ru-RU" dirty="0"/>
          </a:p>
        </p:txBody>
      </p:sp>
      <p:pic>
        <p:nvPicPr>
          <p:cNvPr id="7" name="Picture 6" descr="C:\Users\User\Desktop\3HJB9hgsMf91Zr50em75gQ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17" y="3356991"/>
            <a:ext cx="3100185" cy="1808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User\Pictures\17103195432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451874" cy="346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693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1710319543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0" y="1196752"/>
            <a:ext cx="356999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User\Pictures\1710319543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0932"/>
            <a:ext cx="3816423" cy="2484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39552" y="4077072"/>
            <a:ext cx="481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 ребятам очень нужен!</a:t>
            </a:r>
          </a:p>
          <a:p>
            <a:r>
              <a:rPr lang="ru-RU" dirty="0" smtClean="0"/>
              <a:t>Мы со спортом крепко дружим!</a:t>
            </a:r>
          </a:p>
          <a:p>
            <a:r>
              <a:rPr lang="ru-RU" dirty="0" smtClean="0"/>
              <a:t>Спорт-помощник, спорт-здоровье,</a:t>
            </a:r>
          </a:p>
          <a:p>
            <a:r>
              <a:rPr lang="ru-RU" dirty="0" smtClean="0"/>
              <a:t>Спорт-игра, физкульт-ура!!!</a:t>
            </a:r>
            <a:endParaRPr lang="ru-RU" dirty="0"/>
          </a:p>
        </p:txBody>
      </p:sp>
      <p:pic>
        <p:nvPicPr>
          <p:cNvPr id="2054" name="Picture 6" descr="C:\Users\User\Desktop\3HJB9hgsMf91Zr50em75gQ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90" y="1637629"/>
            <a:ext cx="2605114" cy="14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1710319543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7" y="1124744"/>
            <a:ext cx="3736007" cy="515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User\Desktop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97152"/>
            <a:ext cx="193998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4860032" y="2564904"/>
            <a:ext cx="410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 нам плечи расправляет,</a:t>
            </a:r>
          </a:p>
          <a:p>
            <a:r>
              <a:rPr lang="ru-RU" dirty="0" smtClean="0"/>
              <a:t>Силу, ловкость нам даёт.</a:t>
            </a:r>
          </a:p>
          <a:p>
            <a:r>
              <a:rPr lang="ru-RU" dirty="0" smtClean="0"/>
              <a:t>Он нам мышцы развивает,</a:t>
            </a:r>
          </a:p>
          <a:p>
            <a:r>
              <a:rPr lang="ru-RU" dirty="0" smtClean="0"/>
              <a:t>На рекорды нас зовёт!!!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6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1710319543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60851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267744" y="191683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мы уже  сегодня сильнее, чем вчера</a:t>
            </a:r>
          </a:p>
          <a:p>
            <a:r>
              <a:rPr lang="ru-RU" dirty="0"/>
              <a:t> </a:t>
            </a:r>
            <a:r>
              <a:rPr lang="ru-RU" dirty="0" smtClean="0"/>
              <a:t>Физкульт-ура! Физкульт-ура! Физкульт-ура!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25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80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19</cp:revision>
  <dcterms:created xsi:type="dcterms:W3CDTF">2024-03-20T10:45:21Z</dcterms:created>
  <dcterms:modified xsi:type="dcterms:W3CDTF">2024-04-05T09:50:11Z</dcterms:modified>
</cp:coreProperties>
</file>