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3" y="1988840"/>
            <a:ext cx="698477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ston" pitchFamily="66" charset="0"/>
              </a:rPr>
              <a:t>Наш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Ariston" pitchFamily="66" charset="0"/>
              </a:rPr>
              <a:t>спортивный зал</a:t>
            </a:r>
            <a:endParaRPr lang="ru-RU" sz="7200" b="1" dirty="0">
              <a:solidFill>
                <a:srgbClr val="FF0000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:\радуга\IMG_20211109_15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680520" cy="518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63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9" y="0"/>
            <a:ext cx="9114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радуга\IMG_20211109_16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664" y="1052736"/>
            <a:ext cx="679471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689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Z5u--JyXE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816423" cy="381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радуга\IMG_20211109_153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3995936" cy="289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36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4HQcSwDeQ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9194"/>
            <a:ext cx="374441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XIvkleTQ4l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631160" cy="3473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32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9215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радуга\IMG_20211109_15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3096344" cy="4128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G:\радуга\IMG_20211109_153306.jpg"/>
          <p:cNvPicPr>
            <a:picLocks noChangeAspect="1" noChangeArrowheads="1"/>
          </p:cNvPicPr>
          <p:nvPr/>
        </p:nvPicPr>
        <p:blipFill>
          <a:blip r:embed="rId4" cstate="print"/>
          <a:srcRect t="23182"/>
          <a:stretch>
            <a:fillRect/>
          </a:stretch>
        </p:blipFill>
        <p:spPr bwMode="auto">
          <a:xfrm>
            <a:off x="4283968" y="1052736"/>
            <a:ext cx="3960440" cy="405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54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радуга\IMG_20211109_15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164219" cy="374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G:\радуга\IMG_20211109_15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470322" cy="462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972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радуга\IMG_20211109_154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09634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радуга\IMG_20211109_162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71213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819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радуга\IMG_20211109_161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8"/>
            <a:ext cx="2858254" cy="3811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G:\радуга\IMG_20211110_085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3326306" cy="376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95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радуга\IMG_20211110_085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3"/>
            <a:ext cx="4032448" cy="365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G:\радуга\IMG_20211110_08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36912"/>
            <a:ext cx="4419381" cy="349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495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7</cp:revision>
  <dcterms:modified xsi:type="dcterms:W3CDTF">2021-11-10T09:06:03Z</dcterms:modified>
</cp:coreProperties>
</file>